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7" r:id="rId4"/>
    <p:sldId id="269" r:id="rId5"/>
    <p:sldId id="270" r:id="rId6"/>
    <p:sldId id="272" r:id="rId7"/>
    <p:sldId id="271" r:id="rId8"/>
    <p:sldId id="274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9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4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1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90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4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5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6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8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3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4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0CDDBC5-3A92-44B2-A57B-78618065648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7B19C08-51F2-4B4A-8598-0AB95DA0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docs.google.com/spreadsheets/d/1rT5_MF77FC6IMUi1A8PVjOCZcaJrHald6VAqmhyzRZA/edit#gid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docs.google.com/document/d/1Xesq1sseLGqrvhPyOTnQ-tmGKeiHLuIPztv2nM-wmFQ/ed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08C1-613C-47FC-9EDB-A1A428C57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Dream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DDA40-CB23-4536-8971-A1869044A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Chasing the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54843-E122-457D-B50F-330A1A323916}"/>
              </a:ext>
            </a:extLst>
          </p:cNvPr>
          <p:cNvSpPr/>
          <p:nvPr/>
        </p:nvSpPr>
        <p:spPr>
          <a:xfrm>
            <a:off x="1454331" y="1"/>
            <a:ext cx="9283337" cy="6857999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6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2B15-C7EC-4782-A357-E922F1C1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1A14-A0BE-4709-BBEF-294BAD985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Tyler</a:t>
            </a:r>
          </a:p>
          <a:p>
            <a:r>
              <a:rPr lang="en-US" dirty="0"/>
              <a:t>Jorge</a:t>
            </a:r>
          </a:p>
          <a:p>
            <a:r>
              <a:rPr lang="en-US" dirty="0"/>
              <a:t>Edgar</a:t>
            </a:r>
          </a:p>
          <a:p>
            <a:r>
              <a:rPr lang="en-US" dirty="0"/>
              <a:t>Luke</a:t>
            </a:r>
          </a:p>
          <a:p>
            <a:r>
              <a:rPr lang="en-US" dirty="0"/>
              <a:t>Brad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6F0C1-049C-4182-B220-54F12F67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553F-961E-4278-9726-3D4EA2F6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80674"/>
          </a:xfrm>
        </p:spPr>
        <p:txBody>
          <a:bodyPr/>
          <a:lstStyle/>
          <a:p>
            <a:pPr algn="ctr"/>
            <a:r>
              <a:rPr lang="en-US" dirty="0"/>
              <a:t>Advertising poster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CC6DC-702A-444D-B903-2FAFCCFD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6993D1-A3E5-4FFC-9F77-DD8B700A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05" y="1973125"/>
            <a:ext cx="3555414" cy="4740551"/>
          </a:xfrm>
        </p:spPr>
      </p:pic>
    </p:spTree>
    <p:extLst>
      <p:ext uri="{BB962C8B-B14F-4D97-AF65-F5344CB8AC3E}">
        <p14:creationId xmlns:p14="http://schemas.microsoft.com/office/powerpoint/2010/main" val="108601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553F-961E-4278-9726-3D4EA2F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Users manual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CC6DC-702A-444D-B903-2FAFCCFD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3543D9-0986-4BAA-9688-DAC3B9166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24" y="2514600"/>
            <a:ext cx="4427575" cy="3712853"/>
          </a:xfrm>
        </p:spPr>
      </p:pic>
    </p:spTree>
    <p:extLst>
      <p:ext uri="{BB962C8B-B14F-4D97-AF65-F5344CB8AC3E}">
        <p14:creationId xmlns:p14="http://schemas.microsoft.com/office/powerpoint/2010/main" val="78669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553F-961E-4278-9726-3D4EA2F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Developer’s manual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CC6DC-702A-444D-B903-2FAFCCFD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104FE0-4459-4F12-A287-AE641CFBA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2514600"/>
            <a:ext cx="3006444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03575-1A4B-441D-89B3-DB178F37C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56" y="2514600"/>
            <a:ext cx="3224075" cy="312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72C85-3D10-467D-B004-D9C6DA658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32" y="2514600"/>
            <a:ext cx="2873828" cy="31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0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FEF-6544-41B7-8880-31388673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37001-0370-4FBF-B3B8-DE389B047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781301"/>
            <a:ext cx="4258661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755B0-4C2B-4262-B57E-C6664300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74" y="2781301"/>
            <a:ext cx="4341085" cy="3133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E0AF1-C916-49F4-8C1D-2A6E3A8EF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CEB2-76C8-40A8-82A0-7AE40E7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4E0F-B62C-4711-9BD2-8B65CF7C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https://docs.google.com/spreadsheets/d/1rT5_MF77FC6IMUi1A8PVjOCZcaJrHald6VAqmhyzRZA/edit#gid=0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962E-077E-411D-8641-29FEA3F56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1" y="1044065"/>
            <a:ext cx="914400" cy="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97D6-F0FA-45C3-BAF1-AF4FF06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updates &amp; uncommitted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D7E9-3853-4E4D-BF2B-A9785FB2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https://docs.google.com/document/d/1Xesq1sseLGqrvhPyOTnQ-tmGKeiHLuIPztv2nM-wmFQ/edit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A1B20-B322-4515-8C96-AC23B34A3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11" y="765517"/>
            <a:ext cx="914400" cy="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4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A443-E498-44BB-9EC8-8BA179DB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53581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1538</TotalTime>
  <Words>65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Dream Team</vt:lpstr>
      <vt:lpstr>Team Members</vt:lpstr>
      <vt:lpstr>Advertising poster</vt:lpstr>
      <vt:lpstr>Users manual</vt:lpstr>
      <vt:lpstr>Developer’s manual</vt:lpstr>
      <vt:lpstr>Readme</vt:lpstr>
      <vt:lpstr>Gantt chart</vt:lpstr>
      <vt:lpstr>Recent updates &amp; uncommitted changes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Team</dc:title>
  <dc:creator>Brad Whitesell</dc:creator>
  <cp:lastModifiedBy>Tyler Felps</cp:lastModifiedBy>
  <cp:revision>16</cp:revision>
  <dcterms:created xsi:type="dcterms:W3CDTF">2018-09-19T00:51:40Z</dcterms:created>
  <dcterms:modified xsi:type="dcterms:W3CDTF">2018-11-13T01:46:02Z</dcterms:modified>
</cp:coreProperties>
</file>